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2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184EC-1C3B-820F-C285-A295BFD2A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D8D656-5F2D-A964-42CE-40E84DF13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258299-5112-BB51-2F4D-5A456085B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800A89-A088-CEB3-149E-D97BD1ED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1FA4BA-613D-9858-D9F1-D5FD023C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50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A6F94A-F915-C559-4230-0F6E8385E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60A4374-8185-1916-26CF-3A75A43DF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7872F7-0B8E-385F-DC2D-F0BB3FD8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FCB7FC-D362-2314-10E3-99FADD679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46A4FB-9860-0E38-BC06-4A93DAA40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87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00281C-C464-2D84-88D7-FA4474CC0E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CCAE-A4B9-BE13-8C79-CDCE35B65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93C46-8B3A-4289-B722-23925E37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F8CE46-D686-3774-0372-5F11699C3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A902BA-3911-BAEE-718A-B04C61561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7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B7EC2-4635-B6B2-5279-9B42E05F5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07184F-2E52-008C-310E-38A0EDCDC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B47E06-F008-B98A-FB2C-A92227D19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D576CF-DCA9-0FF2-8F27-74BF028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BD77C7-0743-7D67-1E49-2A2BB800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58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D88AB-8180-662A-8876-9587D604E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933771-06F3-B942-8FCD-B23124ABA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6F22B2-3099-FAAA-6DCA-DDCD2A3A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7CA4F2-37C7-9660-5121-19476B39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14208C-93B0-C09A-1748-C965139F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886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84E58-1F72-DF98-C823-6A2A13348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C0161-B65C-48A2-DC09-64C93240D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ADE3D6-0851-B153-1EF4-FC3D48269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15BE34-0C7E-2683-FDFD-14E8942D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A709E-A5FD-3105-B06B-10259478C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1E2470-6D06-CEAE-267F-7D9AAA251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25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9C2B1-B142-2CCA-9D6F-F65DCC982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657BF0-4824-DC2A-BF42-CD3FE11C4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2A9037-AE83-169D-6C6F-4AFCEDDEB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761395-D507-697B-4EB9-9CA474FFE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0B90A2-0F31-3F53-95F3-33551E969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B27DA5-BAE2-995B-1C26-1589ACA3F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8D8992-3FBA-AB9C-8DE1-60E11563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B631F7-BC0C-A321-7290-A5C0BB5CB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07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4794B-C753-57AD-D5E2-07FE6858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CAE4155-5A92-6490-3C0B-588CF206B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BC2BB4-81BB-5131-27FA-5616423E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1286D4-C977-14F1-1C47-F3766C7F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214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A46484-6CD1-B36E-A627-B61BD960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41C46D3-5126-1FA9-804B-D16E45B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014CE6-6121-E20D-90D1-AD799DE5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10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AD4C53-75C7-E53D-32F0-215D85BA8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23C891-C853-DBBA-68CA-68E45589E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C1FE9E-E79C-0C96-C0D9-32936A524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5D090C-8ADA-CF13-0699-A526344A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E7B6D5-ADAD-9BC7-3E8B-9EEECC32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AB61A7-5A72-D40F-0C2C-D537E8D6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72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2C463-7423-CFB6-0BB7-ACEC75AA7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6A71044-307A-10BE-959E-1E8F25F40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3DACD2-654D-7A27-6966-B4C5AD6C9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CAF3BE-811F-CFAD-0760-62ED0442E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29517E-13CC-8B3B-B238-C53BA739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4FCCF5-DC25-7C94-182D-3F6C882A9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271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1A97010-20B0-DC60-5384-472F3E32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2DA270-B02C-4FE1-F953-ECF2FFDDF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21EADC-B204-5A9E-C090-DBB738BE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46D22-C5F0-44A5-9C75-0234A71376A1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4B7BC7-D519-A459-E342-5995F9718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7C04DA-C196-0A78-9033-72929AB44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1F78A-34CC-4EB4-BDD9-A923472AD30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92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F33974-307C-985A-23BE-85BF3B8FF041}"/>
              </a:ext>
            </a:extLst>
          </p:cNvPr>
          <p:cNvSpPr txBox="1"/>
          <p:nvPr/>
        </p:nvSpPr>
        <p:spPr>
          <a:xfrm>
            <a:off x="1031846" y="574646"/>
            <a:ext cx="1061626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Title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800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of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800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800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Communication</a:t>
            </a:r>
            <a:endParaRPr lang="es-ES" sz="28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400" dirty="0">
              <a:latin typeface="Arial Narrow" panose="020B0606020202030204" pitchFamily="34" charset="0"/>
            </a:endParaRPr>
          </a:p>
          <a:p>
            <a:endParaRPr lang="es-ES" sz="2400" dirty="0">
              <a:latin typeface="Arial Narrow" panose="020B0606020202030204" pitchFamily="34" charset="0"/>
            </a:endParaRPr>
          </a:p>
          <a:p>
            <a:endParaRPr lang="es-ES" sz="2400" dirty="0">
              <a:latin typeface="Arial Narrow" panose="020B0606020202030204" pitchFamily="34" charset="0"/>
            </a:endParaRPr>
          </a:p>
          <a:p>
            <a:endParaRPr lang="es-ES" sz="2400" dirty="0">
              <a:latin typeface="Arial Narrow" panose="020B0606020202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035AD0D-AD79-4619-1FB4-DBA79A9A9953}"/>
              </a:ext>
            </a:extLst>
          </p:cNvPr>
          <p:cNvSpPr txBox="1"/>
          <p:nvPr/>
        </p:nvSpPr>
        <p:spPr>
          <a:xfrm>
            <a:off x="1068266" y="2663719"/>
            <a:ext cx="80702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latin typeface="Arial Narrow" panose="020B0606020202030204" pitchFamily="34" charset="0"/>
              </a:rPr>
              <a:t>First</a:t>
            </a:r>
            <a:r>
              <a:rPr lang="es-ES" dirty="0">
                <a:latin typeface="Arial Narrow" panose="020B0606020202030204" pitchFamily="34" charset="0"/>
              </a:rPr>
              <a:t> and </a:t>
            </a:r>
            <a:r>
              <a:rPr lang="es-ES" dirty="0" err="1">
                <a:latin typeface="Arial Narrow" panose="020B0606020202030204" pitchFamily="34" charset="0"/>
              </a:rPr>
              <a:t>Last</a:t>
            </a:r>
            <a:r>
              <a:rPr lang="es-ES" dirty="0">
                <a:latin typeface="Arial Narrow" panose="020B0606020202030204" pitchFamily="34" charset="0"/>
              </a:rPr>
              <a:t> </a:t>
            </a:r>
            <a:r>
              <a:rPr lang="es-ES" dirty="0" err="1">
                <a:latin typeface="Arial Narrow" panose="020B0606020202030204" pitchFamily="34" charset="0"/>
              </a:rPr>
              <a:t>Name</a:t>
            </a:r>
            <a:endParaRPr lang="es-ES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60E3C9D-8718-02F5-CB65-52D05AFC8144}"/>
              </a:ext>
            </a:extLst>
          </p:cNvPr>
          <p:cNvSpPr txBox="1"/>
          <p:nvPr/>
        </p:nvSpPr>
        <p:spPr>
          <a:xfrm>
            <a:off x="1068266" y="3310829"/>
            <a:ext cx="777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>
                <a:latin typeface="Arial Narrow" panose="020B0606020202030204" pitchFamily="34" charset="0"/>
              </a:rPr>
              <a:t>Workplace</a:t>
            </a:r>
            <a:endParaRPr lang="es-E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0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B1280-2319-0A87-92B0-25CA3EC14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2692E4-B021-4388-34AB-E93C18F06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176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13AE9-0306-7B47-DD7B-92ECE8B83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C8F942-D1BF-7CB0-E85D-115F98F0D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065221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9048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FABFB5-BD4E-9509-AB6D-58F3337B7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4E422-FC9D-F377-6A9D-560A34AE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FE5793-CA30-D75A-A41B-FF67DA27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065221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361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A3791C-69DE-A13C-21B6-A8BDC11CB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B45E9-C112-CE5F-234D-F7C7FCF4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A2AB3D-A7F5-AD68-F461-2771DDF4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065221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6971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786869-D2F2-BC30-F4F2-37F575E28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564EB-D0FE-65F5-D5D5-C8BF0D21D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66DF75-AC53-453B-5715-DE7A78BBF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065221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9576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.potx" id="{B7F69128-72A0-4594-B17A-858E6F6F3E54}" vid="{F9BB15C8-F109-4782-AA3A-2FF9428D28A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</Template>
  <TotalTime>32</TotalTime>
  <Words>10</Words>
  <Application>Microsoft Office PowerPoint</Application>
  <PresentationFormat>Panorámica</PresentationFormat>
  <Paragraphs>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Arial Narrow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Gloria Barrio</dc:creator>
  <cp:lastModifiedBy>Gloria Barrio</cp:lastModifiedBy>
  <cp:revision>10</cp:revision>
  <dcterms:created xsi:type="dcterms:W3CDTF">2026-02-06T07:50:23Z</dcterms:created>
  <dcterms:modified xsi:type="dcterms:W3CDTF">2026-02-13T09:59:39Z</dcterms:modified>
</cp:coreProperties>
</file>