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323972" rtl="0" eaLnBrk="1" latinLnBrk="0" hangingPunct="1">
      <a:defRPr sz="1275" kern="1200">
        <a:solidFill>
          <a:schemeClr val="tx1"/>
        </a:solidFill>
        <a:latin typeface="+mn-lt"/>
        <a:ea typeface="+mn-ea"/>
        <a:cs typeface="+mn-cs"/>
      </a:defRPr>
    </a:lvl1pPr>
    <a:lvl2pPr marL="323972" algn="l" defTabSz="323972" rtl="0" eaLnBrk="1" latinLnBrk="0" hangingPunct="1">
      <a:defRPr sz="1275" kern="1200">
        <a:solidFill>
          <a:schemeClr val="tx1"/>
        </a:solidFill>
        <a:latin typeface="+mn-lt"/>
        <a:ea typeface="+mn-ea"/>
        <a:cs typeface="+mn-cs"/>
      </a:defRPr>
    </a:lvl2pPr>
    <a:lvl3pPr marL="647944" algn="l" defTabSz="323972" rtl="0" eaLnBrk="1" latinLnBrk="0" hangingPunct="1">
      <a:defRPr sz="1275" kern="1200">
        <a:solidFill>
          <a:schemeClr val="tx1"/>
        </a:solidFill>
        <a:latin typeface="+mn-lt"/>
        <a:ea typeface="+mn-ea"/>
        <a:cs typeface="+mn-cs"/>
      </a:defRPr>
    </a:lvl3pPr>
    <a:lvl4pPr marL="971916" algn="l" defTabSz="323972" rtl="0" eaLnBrk="1" latinLnBrk="0" hangingPunct="1">
      <a:defRPr sz="1275" kern="1200">
        <a:solidFill>
          <a:schemeClr val="tx1"/>
        </a:solidFill>
        <a:latin typeface="+mn-lt"/>
        <a:ea typeface="+mn-ea"/>
        <a:cs typeface="+mn-cs"/>
      </a:defRPr>
    </a:lvl4pPr>
    <a:lvl5pPr marL="1295888" algn="l" defTabSz="323972" rtl="0" eaLnBrk="1" latinLnBrk="0" hangingPunct="1">
      <a:defRPr sz="1275" kern="1200">
        <a:solidFill>
          <a:schemeClr val="tx1"/>
        </a:solidFill>
        <a:latin typeface="+mn-lt"/>
        <a:ea typeface="+mn-ea"/>
        <a:cs typeface="+mn-cs"/>
      </a:defRPr>
    </a:lvl5pPr>
    <a:lvl6pPr marL="1619860" algn="l" defTabSz="323972" rtl="0" eaLnBrk="1" latinLnBrk="0" hangingPunct="1">
      <a:defRPr sz="1275" kern="1200">
        <a:solidFill>
          <a:schemeClr val="tx1"/>
        </a:solidFill>
        <a:latin typeface="+mn-lt"/>
        <a:ea typeface="+mn-ea"/>
        <a:cs typeface="+mn-cs"/>
      </a:defRPr>
    </a:lvl6pPr>
    <a:lvl7pPr marL="1943832" algn="l" defTabSz="323972" rtl="0" eaLnBrk="1" latinLnBrk="0" hangingPunct="1">
      <a:defRPr sz="1275" kern="1200">
        <a:solidFill>
          <a:schemeClr val="tx1"/>
        </a:solidFill>
        <a:latin typeface="+mn-lt"/>
        <a:ea typeface="+mn-ea"/>
        <a:cs typeface="+mn-cs"/>
      </a:defRPr>
    </a:lvl7pPr>
    <a:lvl8pPr marL="2267803" algn="l" defTabSz="323972" rtl="0" eaLnBrk="1" latinLnBrk="0" hangingPunct="1">
      <a:defRPr sz="1275" kern="1200">
        <a:solidFill>
          <a:schemeClr val="tx1"/>
        </a:solidFill>
        <a:latin typeface="+mn-lt"/>
        <a:ea typeface="+mn-ea"/>
        <a:cs typeface="+mn-cs"/>
      </a:defRPr>
    </a:lvl8pPr>
    <a:lvl9pPr marL="2591775" algn="l" defTabSz="323972" rtl="0" eaLnBrk="1" latinLnBrk="0" hangingPunct="1">
      <a:defRPr sz="127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008" y="6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8" y="1749796"/>
            <a:ext cx="6425725" cy="3722335"/>
          </a:xfrm>
        </p:spPr>
        <p:txBody>
          <a:bodyPr anchor="b"/>
          <a:lstStyle>
            <a:lvl1pPr algn="ctr">
              <a:defRPr sz="34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2" y="5615679"/>
            <a:ext cx="5669755" cy="2581380"/>
          </a:xfrm>
        </p:spPr>
        <p:txBody>
          <a:bodyPr/>
          <a:lstStyle>
            <a:lvl1pPr marL="0" indent="0" algn="ctr">
              <a:buNone/>
              <a:defRPr sz="1384"/>
            </a:lvl1pPr>
            <a:lvl2pPr marL="263711" indent="0" algn="ctr">
              <a:buNone/>
              <a:defRPr sz="1153"/>
            </a:lvl2pPr>
            <a:lvl3pPr marL="527421" indent="0" algn="ctr">
              <a:buNone/>
              <a:defRPr sz="1039"/>
            </a:lvl3pPr>
            <a:lvl4pPr marL="791132" indent="0" algn="ctr">
              <a:buNone/>
              <a:defRPr sz="923"/>
            </a:lvl4pPr>
            <a:lvl5pPr marL="1054842" indent="0" algn="ctr">
              <a:buNone/>
              <a:defRPr sz="923"/>
            </a:lvl5pPr>
            <a:lvl6pPr marL="1318553" indent="0" algn="ctr">
              <a:buNone/>
              <a:defRPr sz="923"/>
            </a:lvl6pPr>
            <a:lvl7pPr marL="1582263" indent="0" algn="ctr">
              <a:buNone/>
              <a:defRPr sz="923"/>
            </a:lvl7pPr>
            <a:lvl8pPr marL="1845974" indent="0" algn="ctr">
              <a:buNone/>
              <a:defRPr sz="923"/>
            </a:lvl8pPr>
            <a:lvl9pPr marL="2109685" indent="0" algn="ctr">
              <a:buNone/>
              <a:defRPr sz="92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109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7930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4"/>
            <a:ext cx="1630055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9" y="569244"/>
            <a:ext cx="4795669" cy="9060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553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433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2" y="2665535"/>
            <a:ext cx="6520220" cy="4447496"/>
          </a:xfrm>
        </p:spPr>
        <p:txBody>
          <a:bodyPr anchor="b"/>
          <a:lstStyle>
            <a:lvl1pPr>
              <a:defRPr sz="34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2" y="7155106"/>
            <a:ext cx="6520220" cy="2338833"/>
          </a:xfrm>
        </p:spPr>
        <p:txBody>
          <a:bodyPr/>
          <a:lstStyle>
            <a:lvl1pPr marL="0" indent="0">
              <a:buNone/>
              <a:defRPr sz="1384">
                <a:solidFill>
                  <a:schemeClr val="tx1">
                    <a:tint val="82000"/>
                  </a:schemeClr>
                </a:solidFill>
              </a:defRPr>
            </a:lvl1pPr>
            <a:lvl2pPr marL="263711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2pPr>
            <a:lvl3pPr marL="527421" indent="0">
              <a:buNone/>
              <a:defRPr sz="1039">
                <a:solidFill>
                  <a:schemeClr val="tx1">
                    <a:tint val="82000"/>
                  </a:schemeClr>
                </a:solidFill>
              </a:defRPr>
            </a:lvl3pPr>
            <a:lvl4pPr marL="791132" indent="0">
              <a:buNone/>
              <a:defRPr sz="923">
                <a:solidFill>
                  <a:schemeClr val="tx1">
                    <a:tint val="82000"/>
                  </a:schemeClr>
                </a:solidFill>
              </a:defRPr>
            </a:lvl4pPr>
            <a:lvl5pPr marL="1054842" indent="0">
              <a:buNone/>
              <a:defRPr sz="923">
                <a:solidFill>
                  <a:schemeClr val="tx1">
                    <a:tint val="82000"/>
                  </a:schemeClr>
                </a:solidFill>
              </a:defRPr>
            </a:lvl5pPr>
            <a:lvl6pPr marL="1318553" indent="0">
              <a:buNone/>
              <a:defRPr sz="923">
                <a:solidFill>
                  <a:schemeClr val="tx1">
                    <a:tint val="82000"/>
                  </a:schemeClr>
                </a:solidFill>
              </a:defRPr>
            </a:lvl6pPr>
            <a:lvl7pPr marL="1582263" indent="0">
              <a:buNone/>
              <a:defRPr sz="923">
                <a:solidFill>
                  <a:schemeClr val="tx1">
                    <a:tint val="82000"/>
                  </a:schemeClr>
                </a:solidFill>
              </a:defRPr>
            </a:lvl7pPr>
            <a:lvl8pPr marL="1845974" indent="0">
              <a:buNone/>
              <a:defRPr sz="923">
                <a:solidFill>
                  <a:schemeClr val="tx1">
                    <a:tint val="82000"/>
                  </a:schemeClr>
                </a:solidFill>
              </a:defRPr>
            </a:lvl8pPr>
            <a:lvl9pPr marL="2109685" indent="0">
              <a:buNone/>
              <a:defRPr sz="9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725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9" y="2846201"/>
            <a:ext cx="3212862" cy="678385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6" y="2846201"/>
            <a:ext cx="3212862" cy="678385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42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4" y="569247"/>
            <a:ext cx="6520220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3"/>
            <a:ext cx="3198096" cy="1284501"/>
          </a:xfrm>
        </p:spPr>
        <p:txBody>
          <a:bodyPr anchor="b"/>
          <a:lstStyle>
            <a:lvl1pPr marL="0" indent="0">
              <a:buNone/>
              <a:defRPr sz="1384" b="1"/>
            </a:lvl1pPr>
            <a:lvl2pPr marL="263711" indent="0">
              <a:buNone/>
              <a:defRPr sz="1153" b="1"/>
            </a:lvl2pPr>
            <a:lvl3pPr marL="527421" indent="0">
              <a:buNone/>
              <a:defRPr sz="1039" b="1"/>
            </a:lvl3pPr>
            <a:lvl4pPr marL="791132" indent="0">
              <a:buNone/>
              <a:defRPr sz="923" b="1"/>
            </a:lvl4pPr>
            <a:lvl5pPr marL="1054842" indent="0">
              <a:buNone/>
              <a:defRPr sz="923" b="1"/>
            </a:lvl5pPr>
            <a:lvl6pPr marL="1318553" indent="0">
              <a:buNone/>
              <a:defRPr sz="923" b="1"/>
            </a:lvl6pPr>
            <a:lvl7pPr marL="1582263" indent="0">
              <a:buNone/>
              <a:defRPr sz="923" b="1"/>
            </a:lvl7pPr>
            <a:lvl8pPr marL="1845974" indent="0">
              <a:buNone/>
              <a:defRPr sz="923" b="1"/>
            </a:lvl8pPr>
            <a:lvl9pPr marL="2109685" indent="0">
              <a:buNone/>
              <a:defRPr sz="92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3"/>
            <a:ext cx="3198096" cy="574437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8" y="2620983"/>
            <a:ext cx="3213846" cy="1284501"/>
          </a:xfrm>
        </p:spPr>
        <p:txBody>
          <a:bodyPr anchor="b"/>
          <a:lstStyle>
            <a:lvl1pPr marL="0" indent="0">
              <a:buNone/>
              <a:defRPr sz="1384" b="1"/>
            </a:lvl1pPr>
            <a:lvl2pPr marL="263711" indent="0">
              <a:buNone/>
              <a:defRPr sz="1153" b="1"/>
            </a:lvl2pPr>
            <a:lvl3pPr marL="527421" indent="0">
              <a:buNone/>
              <a:defRPr sz="1039" b="1"/>
            </a:lvl3pPr>
            <a:lvl4pPr marL="791132" indent="0">
              <a:buNone/>
              <a:defRPr sz="923" b="1"/>
            </a:lvl4pPr>
            <a:lvl5pPr marL="1054842" indent="0">
              <a:buNone/>
              <a:defRPr sz="923" b="1"/>
            </a:lvl5pPr>
            <a:lvl6pPr marL="1318553" indent="0">
              <a:buNone/>
              <a:defRPr sz="923" b="1"/>
            </a:lvl6pPr>
            <a:lvl7pPr marL="1582263" indent="0">
              <a:buNone/>
              <a:defRPr sz="923" b="1"/>
            </a:lvl7pPr>
            <a:lvl8pPr marL="1845974" indent="0">
              <a:buNone/>
              <a:defRPr sz="923" b="1"/>
            </a:lvl8pPr>
            <a:lvl9pPr marL="2109685" indent="0">
              <a:buNone/>
              <a:defRPr sz="92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8" y="3905483"/>
            <a:ext cx="3213846" cy="574437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52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41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85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712788"/>
            <a:ext cx="2438193" cy="2494757"/>
          </a:xfrm>
        </p:spPr>
        <p:txBody>
          <a:bodyPr anchor="b"/>
          <a:lstStyle>
            <a:lvl1pPr>
              <a:defRPr sz="184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9"/>
            <a:ext cx="3827086" cy="7598118"/>
          </a:xfrm>
        </p:spPr>
        <p:txBody>
          <a:bodyPr/>
          <a:lstStyle>
            <a:lvl1pPr>
              <a:defRPr sz="1846"/>
            </a:lvl1pPr>
            <a:lvl2pPr>
              <a:defRPr sz="1615"/>
            </a:lvl2pPr>
            <a:lvl3pPr>
              <a:defRPr sz="1384"/>
            </a:lvl3pPr>
            <a:lvl4pPr>
              <a:defRPr sz="1153"/>
            </a:lvl4pPr>
            <a:lvl5pPr>
              <a:defRPr sz="1153"/>
            </a:lvl5pPr>
            <a:lvl6pPr>
              <a:defRPr sz="1153"/>
            </a:lvl6pPr>
            <a:lvl7pPr>
              <a:defRPr sz="1153"/>
            </a:lvl7pPr>
            <a:lvl8pPr>
              <a:defRPr sz="1153"/>
            </a:lvl8pPr>
            <a:lvl9pPr>
              <a:defRPr sz="115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3" y="3207547"/>
            <a:ext cx="2438193" cy="5942372"/>
          </a:xfrm>
        </p:spPr>
        <p:txBody>
          <a:bodyPr/>
          <a:lstStyle>
            <a:lvl1pPr marL="0" indent="0">
              <a:buNone/>
              <a:defRPr sz="923"/>
            </a:lvl1pPr>
            <a:lvl2pPr marL="263711" indent="0">
              <a:buNone/>
              <a:defRPr sz="808"/>
            </a:lvl2pPr>
            <a:lvl3pPr marL="527421" indent="0">
              <a:buNone/>
              <a:defRPr sz="692"/>
            </a:lvl3pPr>
            <a:lvl4pPr marL="791132" indent="0">
              <a:buNone/>
              <a:defRPr sz="577"/>
            </a:lvl4pPr>
            <a:lvl5pPr marL="1054842" indent="0">
              <a:buNone/>
              <a:defRPr sz="577"/>
            </a:lvl5pPr>
            <a:lvl6pPr marL="1318553" indent="0">
              <a:buNone/>
              <a:defRPr sz="577"/>
            </a:lvl6pPr>
            <a:lvl7pPr marL="1582263" indent="0">
              <a:buNone/>
              <a:defRPr sz="577"/>
            </a:lvl7pPr>
            <a:lvl8pPr marL="1845974" indent="0">
              <a:buNone/>
              <a:defRPr sz="577"/>
            </a:lvl8pPr>
            <a:lvl9pPr marL="2109685" indent="0">
              <a:buNone/>
              <a:defRPr sz="57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470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712788"/>
            <a:ext cx="2438193" cy="2494757"/>
          </a:xfrm>
        </p:spPr>
        <p:txBody>
          <a:bodyPr anchor="b"/>
          <a:lstStyle>
            <a:lvl1pPr>
              <a:defRPr sz="184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9"/>
            <a:ext cx="3827086" cy="7598118"/>
          </a:xfrm>
        </p:spPr>
        <p:txBody>
          <a:bodyPr anchor="t"/>
          <a:lstStyle>
            <a:lvl1pPr marL="0" indent="0">
              <a:buNone/>
              <a:defRPr sz="1846"/>
            </a:lvl1pPr>
            <a:lvl2pPr marL="263711" indent="0">
              <a:buNone/>
              <a:defRPr sz="1615"/>
            </a:lvl2pPr>
            <a:lvl3pPr marL="527421" indent="0">
              <a:buNone/>
              <a:defRPr sz="1384"/>
            </a:lvl3pPr>
            <a:lvl4pPr marL="791132" indent="0">
              <a:buNone/>
              <a:defRPr sz="1153"/>
            </a:lvl4pPr>
            <a:lvl5pPr marL="1054842" indent="0">
              <a:buNone/>
              <a:defRPr sz="1153"/>
            </a:lvl5pPr>
            <a:lvl6pPr marL="1318553" indent="0">
              <a:buNone/>
              <a:defRPr sz="1153"/>
            </a:lvl6pPr>
            <a:lvl7pPr marL="1582263" indent="0">
              <a:buNone/>
              <a:defRPr sz="1153"/>
            </a:lvl7pPr>
            <a:lvl8pPr marL="1845974" indent="0">
              <a:buNone/>
              <a:defRPr sz="1153"/>
            </a:lvl8pPr>
            <a:lvl9pPr marL="2109685" indent="0">
              <a:buNone/>
              <a:defRPr sz="1153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3" y="3207547"/>
            <a:ext cx="2438193" cy="5942372"/>
          </a:xfrm>
        </p:spPr>
        <p:txBody>
          <a:bodyPr/>
          <a:lstStyle>
            <a:lvl1pPr marL="0" indent="0">
              <a:buNone/>
              <a:defRPr sz="923"/>
            </a:lvl1pPr>
            <a:lvl2pPr marL="263711" indent="0">
              <a:buNone/>
              <a:defRPr sz="808"/>
            </a:lvl2pPr>
            <a:lvl3pPr marL="527421" indent="0">
              <a:buNone/>
              <a:defRPr sz="692"/>
            </a:lvl3pPr>
            <a:lvl4pPr marL="791132" indent="0">
              <a:buNone/>
              <a:defRPr sz="577"/>
            </a:lvl4pPr>
            <a:lvl5pPr marL="1054842" indent="0">
              <a:buNone/>
              <a:defRPr sz="577"/>
            </a:lvl5pPr>
            <a:lvl6pPr marL="1318553" indent="0">
              <a:buNone/>
              <a:defRPr sz="577"/>
            </a:lvl6pPr>
            <a:lvl7pPr marL="1582263" indent="0">
              <a:buNone/>
              <a:defRPr sz="577"/>
            </a:lvl7pPr>
            <a:lvl8pPr marL="1845974" indent="0">
              <a:buNone/>
              <a:defRPr sz="577"/>
            </a:lvl8pPr>
            <a:lvl9pPr marL="2109685" indent="0">
              <a:buNone/>
              <a:defRPr sz="57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7518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30" y="569247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30" y="2846201"/>
            <a:ext cx="6520220" cy="6783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30" y="9909734"/>
            <a:ext cx="1700926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6A369C-1D17-48F3-9702-406BCBC94E7D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6" y="9909734"/>
            <a:ext cx="2551389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2" y="9909734"/>
            <a:ext cx="1700926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012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27421" rtl="0" eaLnBrk="1" latinLnBrk="0" hangingPunct="1">
        <a:lnSpc>
          <a:spcPct val="90000"/>
        </a:lnSpc>
        <a:spcBef>
          <a:spcPct val="0"/>
        </a:spcBef>
        <a:buNone/>
        <a:defRPr sz="25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855" indent="-131855" algn="l" defTabSz="52742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1615" kern="1200">
          <a:solidFill>
            <a:schemeClr val="tx1"/>
          </a:solidFill>
          <a:latin typeface="+mn-lt"/>
          <a:ea typeface="+mn-ea"/>
          <a:cs typeface="+mn-cs"/>
        </a:defRPr>
      </a:lvl1pPr>
      <a:lvl2pPr marL="395566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384" kern="1200">
          <a:solidFill>
            <a:schemeClr val="tx1"/>
          </a:solidFill>
          <a:latin typeface="+mn-lt"/>
          <a:ea typeface="+mn-ea"/>
          <a:cs typeface="+mn-cs"/>
        </a:defRPr>
      </a:lvl2pPr>
      <a:lvl3pPr marL="659277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153" kern="1200">
          <a:solidFill>
            <a:schemeClr val="tx1"/>
          </a:solidFill>
          <a:latin typeface="+mn-lt"/>
          <a:ea typeface="+mn-ea"/>
          <a:cs typeface="+mn-cs"/>
        </a:defRPr>
      </a:lvl3pPr>
      <a:lvl4pPr marL="922986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4pPr>
      <a:lvl5pPr marL="1186698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5pPr>
      <a:lvl6pPr marL="1450409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6pPr>
      <a:lvl7pPr marL="1714118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7pPr>
      <a:lvl8pPr marL="1977830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8pPr>
      <a:lvl9pPr marL="2241540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1pPr>
      <a:lvl2pPr marL="263711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2pPr>
      <a:lvl3pPr marL="527421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3pPr>
      <a:lvl4pPr marL="791132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4pPr>
      <a:lvl5pPr marL="1054842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5pPr>
      <a:lvl6pPr marL="1318553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6pPr>
      <a:lvl7pPr marL="1582263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7pPr>
      <a:lvl8pPr marL="1845974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8pPr>
      <a:lvl9pPr marL="2109685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B3F7587-325F-44C7-7858-A1B99A5B397F}"/>
              </a:ext>
            </a:extLst>
          </p:cNvPr>
          <p:cNvSpPr txBox="1"/>
          <p:nvPr/>
        </p:nvSpPr>
        <p:spPr>
          <a:xfrm>
            <a:off x="356260" y="391886"/>
            <a:ext cx="6893625" cy="9167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497242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ción1" id="{4B798F35-B836-42C7-81AB-8370D5630340}" vid="{0F57ABC4-E4F5-4DA1-8F6E-391DD06147C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presentacion-congresoa4</Template>
  <TotalTime>10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Gloria Barrio</dc:creator>
  <cp:lastModifiedBy>Gloria Barrio</cp:lastModifiedBy>
  <cp:revision>6</cp:revision>
  <dcterms:created xsi:type="dcterms:W3CDTF">2026-02-06T09:15:55Z</dcterms:created>
  <dcterms:modified xsi:type="dcterms:W3CDTF">2026-02-13T10:06:20Z</dcterms:modified>
</cp:coreProperties>
</file>