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40288" cy="42840275"/>
  <p:notesSz cx="6858000" cy="9144000"/>
  <p:defaultTextStyle>
    <a:defPPr>
      <a:defRPr lang="en-US"/>
    </a:defPPr>
    <a:lvl1pPr marL="0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1pPr>
    <a:lvl2pPr marL="1297184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2pPr>
    <a:lvl3pPr marL="2594368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3pPr>
    <a:lvl4pPr marL="3891552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4pPr>
    <a:lvl5pPr marL="5188736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5pPr>
    <a:lvl6pPr marL="6485919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6pPr>
    <a:lvl7pPr marL="7783103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7pPr>
    <a:lvl8pPr marL="9080283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8pPr>
    <a:lvl9pPr marL="10377467" algn="l" defTabSz="1297184" rtl="0" eaLnBrk="1" latinLnBrk="0" hangingPunct="1">
      <a:defRPr sz="51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0" autoAdjust="0"/>
    <p:restoredTop sz="94660"/>
  </p:normalViewPr>
  <p:slideViewPr>
    <p:cSldViewPr snapToGrid="0">
      <p:cViewPr varScale="1">
        <p:scale>
          <a:sx n="27" d="100"/>
          <a:sy n="27" d="100"/>
        </p:scale>
        <p:origin x="4040" y="10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33" y="7011137"/>
            <a:ext cx="25704250" cy="14914763"/>
          </a:xfrm>
        </p:spPr>
        <p:txBody>
          <a:bodyPr anchor="b"/>
          <a:lstStyle>
            <a:lvl1pPr algn="ctr">
              <a:defRPr sz="3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49" y="22501070"/>
            <a:ext cx="22680211" cy="10343150"/>
          </a:xfrm>
        </p:spPr>
        <p:txBody>
          <a:bodyPr/>
          <a:lstStyle>
            <a:lvl1pPr marL="0" indent="0" algn="ctr">
              <a:buNone/>
              <a:defRPr sz="1384"/>
            </a:lvl1pPr>
            <a:lvl2pPr marL="263711" indent="0" algn="ctr">
              <a:buNone/>
              <a:defRPr sz="1153"/>
            </a:lvl2pPr>
            <a:lvl3pPr marL="527421" indent="0" algn="ctr">
              <a:buNone/>
              <a:defRPr sz="1039"/>
            </a:lvl3pPr>
            <a:lvl4pPr marL="791132" indent="0" algn="ctr">
              <a:buNone/>
              <a:defRPr sz="923"/>
            </a:lvl4pPr>
            <a:lvl5pPr marL="1054842" indent="0" algn="ctr">
              <a:buNone/>
              <a:defRPr sz="923"/>
            </a:lvl5pPr>
            <a:lvl6pPr marL="1318553" indent="0" algn="ctr">
              <a:buNone/>
              <a:defRPr sz="923"/>
            </a:lvl6pPr>
            <a:lvl7pPr marL="1582263" indent="0" algn="ctr">
              <a:buNone/>
              <a:defRPr sz="923"/>
            </a:lvl7pPr>
            <a:lvl8pPr marL="1845974" indent="0" algn="ctr">
              <a:buNone/>
              <a:defRPr sz="923"/>
            </a:lvl8pPr>
            <a:lvl9pPr marL="2109685" indent="0" algn="ctr">
              <a:buNone/>
              <a:defRPr sz="9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09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93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11" y="2280866"/>
            <a:ext cx="6520562" cy="363051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7" y="2280866"/>
            <a:ext cx="19183683" cy="363051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553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33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6" y="10680345"/>
            <a:ext cx="26082250" cy="17820360"/>
          </a:xfrm>
        </p:spPr>
        <p:txBody>
          <a:bodyPr anchor="b"/>
          <a:lstStyle>
            <a:lvl1pPr>
              <a:defRPr sz="3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6" y="28669294"/>
            <a:ext cx="26082250" cy="9371306"/>
          </a:xfrm>
        </p:spPr>
        <p:txBody>
          <a:bodyPr/>
          <a:lstStyle>
            <a:lvl1pPr marL="0" indent="0">
              <a:buNone/>
              <a:defRPr sz="1384">
                <a:solidFill>
                  <a:schemeClr val="tx1">
                    <a:tint val="82000"/>
                  </a:schemeClr>
                </a:solidFill>
              </a:defRPr>
            </a:lvl1pPr>
            <a:lvl2pPr marL="263711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2pPr>
            <a:lvl3pPr marL="527421" indent="0">
              <a:buNone/>
              <a:defRPr sz="1039">
                <a:solidFill>
                  <a:schemeClr val="tx1">
                    <a:tint val="82000"/>
                  </a:schemeClr>
                </a:solidFill>
              </a:defRPr>
            </a:lvl3pPr>
            <a:lvl4pPr marL="791132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4pPr>
            <a:lvl5pPr marL="1054842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5pPr>
            <a:lvl6pPr marL="1318553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6pPr>
            <a:lvl7pPr marL="1582263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7pPr>
            <a:lvl8pPr marL="1845974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8pPr>
            <a:lvl9pPr marL="2109685" indent="0">
              <a:buNone/>
              <a:defRPr sz="9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25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5" y="11404243"/>
            <a:ext cx="12852123" cy="271817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8" y="11404243"/>
            <a:ext cx="12852123" cy="271817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42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5" y="2280876"/>
            <a:ext cx="26082250" cy="828047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1" y="10501835"/>
            <a:ext cx="12793056" cy="5146777"/>
          </a:xfrm>
        </p:spPr>
        <p:txBody>
          <a:bodyPr anchor="b"/>
          <a:lstStyle>
            <a:lvl1pPr marL="0" indent="0">
              <a:buNone/>
              <a:defRPr sz="1384" b="1"/>
            </a:lvl1pPr>
            <a:lvl2pPr marL="263711" indent="0">
              <a:buNone/>
              <a:defRPr sz="1153" b="1"/>
            </a:lvl2pPr>
            <a:lvl3pPr marL="527421" indent="0">
              <a:buNone/>
              <a:defRPr sz="1039" b="1"/>
            </a:lvl3pPr>
            <a:lvl4pPr marL="791132" indent="0">
              <a:buNone/>
              <a:defRPr sz="923" b="1"/>
            </a:lvl4pPr>
            <a:lvl5pPr marL="1054842" indent="0">
              <a:buNone/>
              <a:defRPr sz="923" b="1"/>
            </a:lvl5pPr>
            <a:lvl6pPr marL="1318553" indent="0">
              <a:buNone/>
              <a:defRPr sz="923" b="1"/>
            </a:lvl6pPr>
            <a:lvl7pPr marL="1582263" indent="0">
              <a:buNone/>
              <a:defRPr sz="923" b="1"/>
            </a:lvl7pPr>
            <a:lvl8pPr marL="1845974" indent="0">
              <a:buNone/>
              <a:defRPr sz="923" b="1"/>
            </a:lvl8pPr>
            <a:lvl9pPr marL="2109685" indent="0">
              <a:buNone/>
              <a:defRPr sz="9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1" y="15648608"/>
            <a:ext cx="12793056" cy="2301673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56" y="10501835"/>
            <a:ext cx="12856059" cy="5146777"/>
          </a:xfrm>
        </p:spPr>
        <p:txBody>
          <a:bodyPr anchor="b"/>
          <a:lstStyle>
            <a:lvl1pPr marL="0" indent="0">
              <a:buNone/>
              <a:defRPr sz="1384" b="1"/>
            </a:lvl1pPr>
            <a:lvl2pPr marL="263711" indent="0">
              <a:buNone/>
              <a:defRPr sz="1153" b="1"/>
            </a:lvl2pPr>
            <a:lvl3pPr marL="527421" indent="0">
              <a:buNone/>
              <a:defRPr sz="1039" b="1"/>
            </a:lvl3pPr>
            <a:lvl4pPr marL="791132" indent="0">
              <a:buNone/>
              <a:defRPr sz="923" b="1"/>
            </a:lvl4pPr>
            <a:lvl5pPr marL="1054842" indent="0">
              <a:buNone/>
              <a:defRPr sz="923" b="1"/>
            </a:lvl5pPr>
            <a:lvl6pPr marL="1318553" indent="0">
              <a:buNone/>
              <a:defRPr sz="923" b="1"/>
            </a:lvl6pPr>
            <a:lvl7pPr marL="1582263" indent="0">
              <a:buNone/>
              <a:defRPr sz="923" b="1"/>
            </a:lvl7pPr>
            <a:lvl8pPr marL="1845974" indent="0">
              <a:buNone/>
              <a:defRPr sz="923" b="1"/>
            </a:lvl8pPr>
            <a:lvl9pPr marL="2109685" indent="0">
              <a:buNone/>
              <a:defRPr sz="9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56" y="15648608"/>
            <a:ext cx="12856059" cy="2301673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52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4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85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3" y="2856022"/>
            <a:ext cx="9753284" cy="9996067"/>
          </a:xfrm>
        </p:spPr>
        <p:txBody>
          <a:bodyPr anchor="b"/>
          <a:lstStyle>
            <a:lvl1pPr>
              <a:defRPr sz="18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3" y="6168230"/>
            <a:ext cx="15309148" cy="30444366"/>
          </a:xfrm>
        </p:spPr>
        <p:txBody>
          <a:bodyPr/>
          <a:lstStyle>
            <a:lvl1pPr>
              <a:defRPr sz="1846"/>
            </a:lvl1pPr>
            <a:lvl2pPr>
              <a:defRPr sz="1615"/>
            </a:lvl2pPr>
            <a:lvl3pPr>
              <a:defRPr sz="1384"/>
            </a:lvl3pPr>
            <a:lvl4pPr>
              <a:defRPr sz="1153"/>
            </a:lvl4pPr>
            <a:lvl5pPr>
              <a:defRPr sz="1153"/>
            </a:lvl5pPr>
            <a:lvl6pPr>
              <a:defRPr sz="1153"/>
            </a:lvl6pPr>
            <a:lvl7pPr>
              <a:defRPr sz="1153"/>
            </a:lvl7pPr>
            <a:lvl8pPr>
              <a:defRPr sz="1153"/>
            </a:lvl8pPr>
            <a:lvl9pPr>
              <a:defRPr sz="11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63" y="12852095"/>
            <a:ext cx="9753284" cy="23810073"/>
          </a:xfrm>
        </p:spPr>
        <p:txBody>
          <a:bodyPr/>
          <a:lstStyle>
            <a:lvl1pPr marL="0" indent="0">
              <a:buNone/>
              <a:defRPr sz="923"/>
            </a:lvl1pPr>
            <a:lvl2pPr marL="263711" indent="0">
              <a:buNone/>
              <a:defRPr sz="808"/>
            </a:lvl2pPr>
            <a:lvl3pPr marL="527421" indent="0">
              <a:buNone/>
              <a:defRPr sz="692"/>
            </a:lvl3pPr>
            <a:lvl4pPr marL="791132" indent="0">
              <a:buNone/>
              <a:defRPr sz="577"/>
            </a:lvl4pPr>
            <a:lvl5pPr marL="1054842" indent="0">
              <a:buNone/>
              <a:defRPr sz="577"/>
            </a:lvl5pPr>
            <a:lvl6pPr marL="1318553" indent="0">
              <a:buNone/>
              <a:defRPr sz="577"/>
            </a:lvl6pPr>
            <a:lvl7pPr marL="1582263" indent="0">
              <a:buNone/>
              <a:defRPr sz="577"/>
            </a:lvl7pPr>
            <a:lvl8pPr marL="1845974" indent="0">
              <a:buNone/>
              <a:defRPr sz="577"/>
            </a:lvl8pPr>
            <a:lvl9pPr marL="2109685" indent="0">
              <a:buNone/>
              <a:defRPr sz="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47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63" y="2856022"/>
            <a:ext cx="9753284" cy="9996067"/>
          </a:xfrm>
        </p:spPr>
        <p:txBody>
          <a:bodyPr anchor="b"/>
          <a:lstStyle>
            <a:lvl1pPr>
              <a:defRPr sz="184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3" y="6168230"/>
            <a:ext cx="15309148" cy="30444366"/>
          </a:xfrm>
        </p:spPr>
        <p:txBody>
          <a:bodyPr anchor="t"/>
          <a:lstStyle>
            <a:lvl1pPr marL="0" indent="0">
              <a:buNone/>
              <a:defRPr sz="1846"/>
            </a:lvl1pPr>
            <a:lvl2pPr marL="263711" indent="0">
              <a:buNone/>
              <a:defRPr sz="1615"/>
            </a:lvl2pPr>
            <a:lvl3pPr marL="527421" indent="0">
              <a:buNone/>
              <a:defRPr sz="1384"/>
            </a:lvl3pPr>
            <a:lvl4pPr marL="791132" indent="0">
              <a:buNone/>
              <a:defRPr sz="1153"/>
            </a:lvl4pPr>
            <a:lvl5pPr marL="1054842" indent="0">
              <a:buNone/>
              <a:defRPr sz="1153"/>
            </a:lvl5pPr>
            <a:lvl6pPr marL="1318553" indent="0">
              <a:buNone/>
              <a:defRPr sz="1153"/>
            </a:lvl6pPr>
            <a:lvl7pPr marL="1582263" indent="0">
              <a:buNone/>
              <a:defRPr sz="1153"/>
            </a:lvl7pPr>
            <a:lvl8pPr marL="1845974" indent="0">
              <a:buNone/>
              <a:defRPr sz="1153"/>
            </a:lvl8pPr>
            <a:lvl9pPr marL="2109685" indent="0">
              <a:buNone/>
              <a:defRPr sz="11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63" y="12852095"/>
            <a:ext cx="9753284" cy="23810073"/>
          </a:xfrm>
        </p:spPr>
        <p:txBody>
          <a:bodyPr/>
          <a:lstStyle>
            <a:lvl1pPr marL="0" indent="0">
              <a:buNone/>
              <a:defRPr sz="923"/>
            </a:lvl1pPr>
            <a:lvl2pPr marL="263711" indent="0">
              <a:buNone/>
              <a:defRPr sz="808"/>
            </a:lvl2pPr>
            <a:lvl3pPr marL="527421" indent="0">
              <a:buNone/>
              <a:defRPr sz="692"/>
            </a:lvl3pPr>
            <a:lvl4pPr marL="791132" indent="0">
              <a:buNone/>
              <a:defRPr sz="577"/>
            </a:lvl4pPr>
            <a:lvl5pPr marL="1054842" indent="0">
              <a:buNone/>
              <a:defRPr sz="577"/>
            </a:lvl5pPr>
            <a:lvl6pPr marL="1318553" indent="0">
              <a:buNone/>
              <a:defRPr sz="577"/>
            </a:lvl6pPr>
            <a:lvl7pPr marL="1582263" indent="0">
              <a:buNone/>
              <a:defRPr sz="577"/>
            </a:lvl7pPr>
            <a:lvl8pPr marL="1845974" indent="0">
              <a:buNone/>
              <a:defRPr sz="577"/>
            </a:lvl8pPr>
            <a:lvl9pPr marL="2109685" indent="0">
              <a:buNone/>
              <a:defRPr sz="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51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9" y="2280876"/>
            <a:ext cx="26082250" cy="8280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9" y="11404243"/>
            <a:ext cx="26082250" cy="27181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9" y="39706617"/>
            <a:ext cx="6804061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A369C-1D17-48F3-9702-406BCBC94E7D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112" y="39706617"/>
            <a:ext cx="10206092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10" y="39706617"/>
            <a:ext cx="6804061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04D88-E4C6-482C-948B-356B89CFD6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12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27421" rtl="0" eaLnBrk="1" latinLnBrk="0" hangingPunct="1">
        <a:lnSpc>
          <a:spcPct val="90000"/>
        </a:lnSpc>
        <a:spcBef>
          <a:spcPct val="0"/>
        </a:spcBef>
        <a:buNone/>
        <a:defRPr sz="25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855" indent="-131855" algn="l" defTabSz="52742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15" kern="1200">
          <a:solidFill>
            <a:schemeClr val="tx1"/>
          </a:solidFill>
          <a:latin typeface="+mn-lt"/>
          <a:ea typeface="+mn-ea"/>
          <a:cs typeface="+mn-cs"/>
        </a:defRPr>
      </a:lvl1pPr>
      <a:lvl2pPr marL="395566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84" kern="1200">
          <a:solidFill>
            <a:schemeClr val="tx1"/>
          </a:solidFill>
          <a:latin typeface="+mn-lt"/>
          <a:ea typeface="+mn-ea"/>
          <a:cs typeface="+mn-cs"/>
        </a:defRPr>
      </a:lvl2pPr>
      <a:lvl3pPr marL="659277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3pPr>
      <a:lvl4pPr marL="922986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186698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450409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714118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977830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241540" indent="-131855" algn="l" defTabSz="527421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1pPr>
      <a:lvl2pPr marL="263711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2pPr>
      <a:lvl3pPr marL="527421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3pPr>
      <a:lvl4pPr marL="791132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054842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318553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582263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845974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109685" algn="l" defTabSz="527421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3F7587-325F-44C7-7858-A1B99A5B397F}"/>
              </a:ext>
            </a:extLst>
          </p:cNvPr>
          <p:cNvSpPr txBox="1"/>
          <p:nvPr/>
        </p:nvSpPr>
        <p:spPr>
          <a:xfrm>
            <a:off x="11696568" y="16466118"/>
            <a:ext cx="6893625" cy="877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9724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1" id="{4B798F35-B836-42C7-81AB-8370D5630340}" vid="{0F57ABC4-E4F5-4DA1-8F6E-391DD06147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presentacion-congresoa4</Template>
  <TotalTime>11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Gloria Barrio</dc:creator>
  <cp:lastModifiedBy>Gloria Barrio</cp:lastModifiedBy>
  <cp:revision>7</cp:revision>
  <dcterms:created xsi:type="dcterms:W3CDTF">2026-02-06T09:15:55Z</dcterms:created>
  <dcterms:modified xsi:type="dcterms:W3CDTF">2026-06-03T09:41:06Z</dcterms:modified>
</cp:coreProperties>
</file>